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398" autoAdjust="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06-09-2013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06-09-2013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06-09-2013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06-09-2013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06-09-2013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06-09-2013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06-09-2013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06-09-2013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06-09-2013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06-09-2013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06-09-2013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8E9A3-D9A1-439F-B2B6-F96B10C28032}" type="datetimeFigureOut">
              <a:rPr lang="da-DK" smtClean="0"/>
              <a:pPr/>
              <a:t>06-09-2013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528" y="404665"/>
            <a:ext cx="6408712" cy="936103"/>
          </a:xfrm>
        </p:spPr>
        <p:txBody>
          <a:bodyPr>
            <a:normAutofit/>
          </a:bodyPr>
          <a:lstStyle/>
          <a:p>
            <a:pPr algn="l"/>
            <a:r>
              <a:rPr lang="da-DK" sz="2200" b="1" dirty="0" smtClean="0"/>
              <a:t>Æblemand</a:t>
            </a:r>
            <a:br>
              <a:rPr lang="da-DK" sz="2200" b="1" dirty="0" smtClean="0"/>
            </a:br>
            <a:r>
              <a:rPr lang="da-DK" sz="1800" dirty="0" smtClean="0"/>
              <a:t>Tekst: Per Hald	Musik: Per Hald</a:t>
            </a:r>
            <a:endParaRPr lang="da-DK" sz="1800" b="1" dirty="0"/>
          </a:p>
        </p:txBody>
      </p:sp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 af 3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139952" y="4734341"/>
            <a:ext cx="44644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a-DK" dirty="0" smtClean="0"/>
              <a:t>Æblemand, kom indenfor,</a:t>
            </a:r>
          </a:p>
          <a:p>
            <a:pPr marL="342900" indent="-342900"/>
            <a:r>
              <a:rPr lang="da-DK" dirty="0" smtClean="0"/>
              <a:t>æblemand, kom indenfor,</a:t>
            </a:r>
          </a:p>
          <a:p>
            <a:pPr marL="342900" indent="-342900"/>
            <a:r>
              <a:rPr lang="da-DK" dirty="0" smtClean="0"/>
              <a:t>Har du nogle æbler med til mig i dag?</a:t>
            </a:r>
          </a:p>
          <a:p>
            <a:pPr marL="342900" indent="-342900"/>
            <a:r>
              <a:rPr lang="da-DK" dirty="0" smtClean="0"/>
              <a:t>Tak </a:t>
            </a:r>
            <a:r>
              <a:rPr lang="da-DK" dirty="0" err="1" smtClean="0"/>
              <a:t>ska</a:t>
            </a:r>
            <a:r>
              <a:rPr lang="da-DK" dirty="0" smtClean="0"/>
              <a:t>’ du ha’.</a:t>
            </a:r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pic>
        <p:nvPicPr>
          <p:cNvPr id="3074" name="Picture 2" descr="http://www.bolius.dk/typo3temp/pics/7ef08b67b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340768"/>
            <a:ext cx="4965973" cy="3158807"/>
          </a:xfrm>
          <a:prstGeom prst="rect">
            <a:avLst/>
          </a:prstGeom>
          <a:noFill/>
        </p:spPr>
      </p:pic>
      <p:pic>
        <p:nvPicPr>
          <p:cNvPr id="3076" name="Picture 4" descr="http://www.benny-engelbrecht.dk/wp-content/uploads/2011/03/iStock_000015537875X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5" y="3983852"/>
            <a:ext cx="2376264" cy="2874148"/>
          </a:xfrm>
          <a:prstGeom prst="rect">
            <a:avLst/>
          </a:prstGeom>
          <a:noFill/>
        </p:spPr>
      </p:pic>
      <p:pic>
        <p:nvPicPr>
          <p:cNvPr id="3078" name="Picture 6" descr="http://multimedia.pol.dk/archive/00377/mad__ble_store_20-0_377355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340768"/>
            <a:ext cx="3471877" cy="23050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2 af 3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211960" y="4734341"/>
            <a:ext cx="43204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a-DK" dirty="0" smtClean="0"/>
              <a:t>Pæremand, kom </a:t>
            </a:r>
            <a:r>
              <a:rPr lang="da-DK" dirty="0" smtClean="0"/>
              <a:t>indenfor</a:t>
            </a:r>
            <a:endParaRPr lang="da-DK" dirty="0" smtClean="0"/>
          </a:p>
          <a:p>
            <a:pPr marL="342900" indent="-342900"/>
            <a:r>
              <a:rPr lang="da-DK" dirty="0" smtClean="0"/>
              <a:t>pæremand, kom indenfor,</a:t>
            </a:r>
          </a:p>
          <a:p>
            <a:pPr marL="342900" indent="-342900"/>
            <a:r>
              <a:rPr lang="da-DK" dirty="0" smtClean="0"/>
              <a:t>Har du nogle pærer med til mig i dag?</a:t>
            </a:r>
          </a:p>
          <a:p>
            <a:pPr marL="342900" indent="-342900"/>
            <a:r>
              <a:rPr lang="da-DK" dirty="0" smtClean="0"/>
              <a:t>Tak </a:t>
            </a:r>
            <a:r>
              <a:rPr lang="da-DK" dirty="0" err="1" smtClean="0"/>
              <a:t>ska</a:t>
            </a:r>
            <a:r>
              <a:rPr lang="da-DK" dirty="0" smtClean="0"/>
              <a:t>’ du ha’.</a:t>
            </a:r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pic>
        <p:nvPicPr>
          <p:cNvPr id="2050" name="Picture 2" descr="http://www.infravarme.com/wp-content/uploads/2009/12/Foto-p%C3%A6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268760"/>
            <a:ext cx="3812704" cy="2859529"/>
          </a:xfrm>
          <a:prstGeom prst="rect">
            <a:avLst/>
          </a:prstGeom>
          <a:noFill/>
        </p:spPr>
      </p:pic>
      <p:pic>
        <p:nvPicPr>
          <p:cNvPr id="2052" name="Picture 4" descr="http://www.idenyt.dk/Global/Denmark/Haven/1209/Paerer/Paerer_1209_195_paerebi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789040"/>
            <a:ext cx="1857375" cy="2781300"/>
          </a:xfrm>
          <a:prstGeom prst="rect">
            <a:avLst/>
          </a:prstGeom>
          <a:noFill/>
        </p:spPr>
      </p:pic>
      <p:pic>
        <p:nvPicPr>
          <p:cNvPr id="2054" name="Picture 6" descr="http://thefarmchicks.typepad.com/.a/6a010534adb750970b017ee3cb81db970d-450w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620688"/>
            <a:ext cx="428625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3 af 3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355976" y="5011340"/>
            <a:ext cx="41764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a-DK" dirty="0" smtClean="0"/>
              <a:t>Blommemand, kom </a:t>
            </a:r>
            <a:r>
              <a:rPr lang="da-DK" dirty="0" smtClean="0"/>
              <a:t>indenfor</a:t>
            </a:r>
            <a:r>
              <a:rPr lang="da-DK" dirty="0" smtClean="0"/>
              <a:t>,</a:t>
            </a:r>
          </a:p>
          <a:p>
            <a:pPr marL="342900" indent="-342900"/>
            <a:r>
              <a:rPr lang="da-DK" dirty="0" smtClean="0"/>
              <a:t>blommemand, kom </a:t>
            </a:r>
            <a:r>
              <a:rPr lang="da-DK" dirty="0" smtClean="0"/>
              <a:t>indenfor</a:t>
            </a:r>
            <a:r>
              <a:rPr lang="da-DK" dirty="0" smtClean="0"/>
              <a:t>,</a:t>
            </a:r>
          </a:p>
          <a:p>
            <a:pPr marL="342900" indent="-342900"/>
            <a:r>
              <a:rPr lang="da-DK" dirty="0" smtClean="0"/>
              <a:t>Har du nogle blommer med til mig i dag?</a:t>
            </a:r>
          </a:p>
          <a:p>
            <a:pPr marL="342900" indent="-342900"/>
            <a:r>
              <a:rPr lang="da-DK" dirty="0" smtClean="0"/>
              <a:t>Tak </a:t>
            </a:r>
            <a:r>
              <a:rPr lang="da-DK" dirty="0" err="1" smtClean="0"/>
              <a:t>ska</a:t>
            </a:r>
            <a:r>
              <a:rPr lang="da-DK" dirty="0" smtClean="0"/>
              <a:t>’ du ha’.</a:t>
            </a:r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pic>
        <p:nvPicPr>
          <p:cNvPr id="1026" name="Picture 2" descr="http://www.dyrkfrugt.dk/images/stories/abler/blommer/victor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124744"/>
            <a:ext cx="3524250" cy="2219326"/>
          </a:xfrm>
          <a:prstGeom prst="rect">
            <a:avLst/>
          </a:prstGeom>
          <a:noFill/>
        </p:spPr>
      </p:pic>
      <p:pic>
        <p:nvPicPr>
          <p:cNvPr id="1028" name="Picture 4" descr="http://www.anarka.dk/images/22-09-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3" y="3573016"/>
            <a:ext cx="2475599" cy="3089547"/>
          </a:xfrm>
          <a:prstGeom prst="rect">
            <a:avLst/>
          </a:prstGeom>
          <a:noFill/>
        </p:spPr>
      </p:pic>
      <p:pic>
        <p:nvPicPr>
          <p:cNvPr id="1030" name="Picture 6" descr="http://1.bp.blogspot.com/-i38_Ps-ALs8/TjfwVynf0aI/AAAAAAAAAk0/GKhv_VtaBCo/s400/IMG_922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476672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87</Words>
  <Application>Microsoft Office PowerPoint</Application>
  <PresentationFormat>Skærmshow (4:3)</PresentationFormat>
  <Paragraphs>41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</vt:i4>
      </vt:variant>
    </vt:vector>
  </HeadingPairs>
  <TitlesOfParts>
    <vt:vector size="4" baseType="lpstr">
      <vt:lpstr>Kontortema</vt:lpstr>
      <vt:lpstr>Æblemand Tekst: Per Hald Musik: Per Hald</vt:lpstr>
      <vt:lpstr>Dias nummer 2</vt:lpstr>
      <vt:lpstr>Dias nummer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Tekst: Musik:</dc:title>
  <dc:creator>Liv</dc:creator>
  <cp:lastModifiedBy>Liv</cp:lastModifiedBy>
  <cp:revision>10</cp:revision>
  <dcterms:created xsi:type="dcterms:W3CDTF">2013-06-21T20:25:00Z</dcterms:created>
  <dcterms:modified xsi:type="dcterms:W3CDTF">2013-09-06T10:45:07Z</dcterms:modified>
</cp:coreProperties>
</file>